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1b76d48fd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1b76d48fd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1b76d490e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1b76d490e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1b76d48fd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1b76d48fd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26a0b0b0ea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26a0b0b0ea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26a0b0b0e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26a0b0b0e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Input list of images for ORB detection does not include Dollar bill or Aruco Marker so no ID </a:t>
            </a:r>
            <a:r>
              <a:rPr lang="en-GB"/>
              <a:t>output</a:t>
            </a:r>
            <a:r>
              <a:rPr lang="en-GB"/>
              <a:t> is shown for them in the bottom of object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26a0b0b0e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26a0b0b0e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26a0b0b0ea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26a0b0b0ea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Quality and  background color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ORB detection and measurement can be used to improve code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6cfb447a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6cfb447a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26a0b0b0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26a0b0b0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main topics </a:t>
            </a:r>
            <a:r>
              <a:rPr lang="en-GB"/>
              <a:t>implemented</a:t>
            </a:r>
            <a:r>
              <a:rPr lang="en-GB"/>
              <a:t> in phase 2 are camera calibration, masking image, ARUCO detection and ORB feature detection.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6a0b0b0e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6a0b0b0e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phase 1, we utilized the method of </a:t>
            </a:r>
            <a:r>
              <a:rPr lang="en-GB"/>
              <a:t>measuring</a:t>
            </a:r>
            <a:r>
              <a:rPr lang="en-GB"/>
              <a:t> objects in 2d, camera calibration, and ARUCO detection.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6a0b0b0e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26a0b0b0e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The changes made to the next phase is seen here. In phase 2, we used camera calibration and a termination criteria to get the point for measurement. Next, masking was used to to identify each image respectively and name them appropriately to a penny, nickel, dime, and quarter. Aruco and apriltag was then utilized to detect one tag and convert the coordinates to integers. A binding box was drawn for visual purposes using Aruco.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26a0b0b0e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26a0b0b0e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Taking </a:t>
            </a:r>
            <a:r>
              <a:rPr lang="en-GB"/>
              <a:t>images of checkered boards so that we can calibrate the cameras for the distrotaion coefficients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1b76d48f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1b76d48f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AutoNum type="arabicPeriod"/>
            </a:pPr>
            <a:r>
              <a:rPr lang="en-GB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Code performs camera calibration for distortion coefficients and k matrix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AutoNum type="arabicPeriod"/>
            </a:pPr>
            <a:r>
              <a:t/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1b76d48fd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1b76d48fd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Detecting the marker and highlighting it for visualizing puroposes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1b76d48fd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1b76d48fd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Taking the </a:t>
            </a:r>
            <a:r>
              <a:rPr lang="en-GB"/>
              <a:t>measurements</a:t>
            </a:r>
            <a:r>
              <a:rPr lang="en-GB"/>
              <a:t> of the marker and using the distance of </a:t>
            </a:r>
            <a:r>
              <a:rPr lang="en-GB"/>
              <a:t>pixels</a:t>
            </a:r>
            <a:r>
              <a:rPr lang="en-GB"/>
              <a:t> from one corner to another data. Then the distance of the pixel is converted to milimeter. The images are being masked.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26a0b0b0e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26a0b0b0e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 Vision Phase 2 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Thomas Kong and Amolak Plaha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575" y="652126"/>
            <a:ext cx="8184852" cy="3532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27"/>
          <p:cNvPicPr preferRelativeResize="0"/>
          <p:nvPr/>
        </p:nvPicPr>
        <p:blipFill rotWithShape="1">
          <a:blip r:embed="rId3">
            <a:alphaModFix/>
          </a:blip>
          <a:srcRect b="65352" l="0" r="0" t="0"/>
          <a:stretch/>
        </p:blipFill>
        <p:spPr>
          <a:xfrm>
            <a:off x="452138" y="1874763"/>
            <a:ext cx="8239724" cy="139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950" y="879349"/>
            <a:ext cx="8464102" cy="338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9"/>
          <p:cNvSpPr txBox="1"/>
          <p:nvPr>
            <p:ph type="title"/>
          </p:nvPr>
        </p:nvSpPr>
        <p:spPr>
          <a:xfrm>
            <a:off x="1297500" y="421350"/>
            <a:ext cx="2478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Result</a:t>
            </a:r>
            <a:r>
              <a:rPr b="1" lang="en-GB" sz="3600"/>
              <a:t>s:</a:t>
            </a:r>
            <a:endParaRPr b="1" sz="3600"/>
          </a:p>
        </p:txBody>
      </p:sp>
      <p:sp>
        <p:nvSpPr>
          <p:cNvPr id="295" name="Google Shape;295;p29"/>
          <p:cNvSpPr txBox="1"/>
          <p:nvPr/>
        </p:nvSpPr>
        <p:spPr>
          <a:xfrm>
            <a:off x="526350" y="1489625"/>
            <a:ext cx="40209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Image shows an Aruco Marker and a Penny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Marker’s length is 3.5 cm or 35 mm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Typical Penny’s </a:t>
            </a: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length</a:t>
            </a: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width are 19 mm (some error)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6" name="Google Shape;2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8100" y="1335438"/>
            <a:ext cx="4291953" cy="2751628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0"/>
          <p:cNvSpPr txBox="1"/>
          <p:nvPr>
            <p:ph type="title"/>
          </p:nvPr>
        </p:nvSpPr>
        <p:spPr>
          <a:xfrm>
            <a:off x="1102175" y="301925"/>
            <a:ext cx="7050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/>
              <a:t>Results for image with many objects</a:t>
            </a:r>
            <a:r>
              <a:rPr b="1" lang="en-GB" sz="2600"/>
              <a:t>:</a:t>
            </a:r>
            <a:endParaRPr b="1" sz="2600"/>
          </a:p>
        </p:txBody>
      </p:sp>
      <p:pic>
        <p:nvPicPr>
          <p:cNvPr id="302" name="Google Shape;3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4187" y="1154775"/>
            <a:ext cx="5235624" cy="3490026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1"/>
          <p:cNvSpPr txBox="1"/>
          <p:nvPr>
            <p:ph type="title"/>
          </p:nvPr>
        </p:nvSpPr>
        <p:spPr>
          <a:xfrm>
            <a:off x="1297500" y="4345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Limitations</a:t>
            </a:r>
            <a:r>
              <a:rPr b="1" lang="en-GB" sz="3600"/>
              <a:t>:</a:t>
            </a:r>
            <a:endParaRPr b="1" sz="3600"/>
          </a:p>
        </p:txBody>
      </p:sp>
      <p:sp>
        <p:nvSpPr>
          <p:cNvPr id="308" name="Google Shape;308;p31"/>
          <p:cNvSpPr txBox="1"/>
          <p:nvPr>
            <p:ph idx="1" type="body"/>
          </p:nvPr>
        </p:nvSpPr>
        <p:spPr>
          <a:xfrm>
            <a:off x="1297500" y="13486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Image should have white background for better output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Difficulty measuring Height of an object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Images used for ORB feature must be clear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Some error in measurements and in detection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2"/>
          <p:cNvSpPr txBox="1"/>
          <p:nvPr>
            <p:ph type="title"/>
          </p:nvPr>
        </p:nvSpPr>
        <p:spPr>
          <a:xfrm>
            <a:off x="1297500" y="2731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Conclusion</a:t>
            </a:r>
            <a:r>
              <a:rPr b="1" lang="en-GB" sz="3600"/>
              <a:t>:</a:t>
            </a:r>
            <a:endParaRPr b="1" sz="3600"/>
          </a:p>
        </p:txBody>
      </p:sp>
      <p:sp>
        <p:nvSpPr>
          <p:cNvPr id="314" name="Google Shape;314;p32"/>
          <p:cNvSpPr txBox="1"/>
          <p:nvPr>
            <p:ph idx="1" type="body"/>
          </p:nvPr>
        </p:nvSpPr>
        <p:spPr>
          <a:xfrm>
            <a:off x="1297500" y="12679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Output for Identification heavily depends on input images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Code can be improved in terms of ORB detection and Measurement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Possible to adapt code to work with video rather than image</a:t>
            </a:r>
            <a:endParaRPr sz="2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3"/>
          <p:cNvSpPr txBox="1"/>
          <p:nvPr>
            <p:ph type="title"/>
          </p:nvPr>
        </p:nvSpPr>
        <p:spPr>
          <a:xfrm>
            <a:off x="1297500" y="393750"/>
            <a:ext cx="6959100" cy="7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Contributions</a:t>
            </a:r>
            <a:endParaRPr/>
          </a:p>
        </p:txBody>
      </p:sp>
      <p:sp>
        <p:nvSpPr>
          <p:cNvPr id="320" name="Google Shape;320;p33"/>
          <p:cNvSpPr txBox="1"/>
          <p:nvPr>
            <p:ph idx="1" type="body"/>
          </p:nvPr>
        </p:nvSpPr>
        <p:spPr>
          <a:xfrm>
            <a:off x="1218200" y="1363975"/>
            <a:ext cx="7038300" cy="32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Both Thomas and Amolak brainstormed/ contributed to the ideas to make phase 1 more automated. </a:t>
            </a:r>
            <a:endParaRPr sz="2000"/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Thomas focussed on the physical coding aspect of the </a:t>
            </a:r>
            <a:r>
              <a:rPr lang="en-GB" sz="2000"/>
              <a:t>project</a:t>
            </a:r>
            <a:r>
              <a:rPr lang="en-GB" sz="2000"/>
              <a:t>. </a:t>
            </a:r>
            <a:endParaRPr sz="2000"/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Amolak focussed on the slides and drawing connections between phase 1 and 2. </a:t>
            </a:r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4"/>
          <p:cNvSpPr txBox="1"/>
          <p:nvPr>
            <p:ph type="title"/>
          </p:nvPr>
        </p:nvSpPr>
        <p:spPr>
          <a:xfrm>
            <a:off x="3040350" y="222555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Thank you!</a:t>
            </a:r>
            <a:endParaRPr sz="4000"/>
          </a:p>
        </p:txBody>
      </p:sp>
      <p:sp>
        <p:nvSpPr>
          <p:cNvPr id="326" name="Google Shape;326;p3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434575"/>
            <a:ext cx="74484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Main </a:t>
            </a:r>
            <a:r>
              <a:rPr b="1" lang="en-GB" sz="3600"/>
              <a:t>Topics Used in Phase 2:</a:t>
            </a:r>
            <a:endParaRPr b="1" sz="3600"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Camera </a:t>
            </a:r>
            <a:r>
              <a:rPr lang="en-GB" sz="2400"/>
              <a:t>Calibration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Masking Image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ARUCO Detection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ORB Feature Detection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4345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Similarities to</a:t>
            </a:r>
            <a:r>
              <a:rPr b="1" lang="en-GB" sz="3600"/>
              <a:t> Phase 1:</a:t>
            </a:r>
            <a:endParaRPr b="1" sz="3600"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Measure Object in 2D image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Uses Camera </a:t>
            </a:r>
            <a:r>
              <a:rPr lang="en-GB" sz="2400"/>
              <a:t>Calibration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Use Aruco </a:t>
            </a:r>
            <a:r>
              <a:rPr lang="en-GB" sz="2400"/>
              <a:t>Detection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4345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New Features</a:t>
            </a:r>
            <a:r>
              <a:rPr b="1" lang="en-GB" sz="3600"/>
              <a:t> in Phase 2:</a:t>
            </a:r>
            <a:endParaRPr b="1" sz="3600"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Uses only one image for Measurement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Can identify objects in image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Can measure multiple objects in image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4345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Basic Procedure:</a:t>
            </a:r>
            <a:endParaRPr b="1" sz="3600"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36275" y="13486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Code performs camera </a:t>
            </a:r>
            <a:r>
              <a:rPr lang="en-GB" sz="1600"/>
              <a:t>calibration</a:t>
            </a:r>
            <a:r>
              <a:rPr lang="en-GB" sz="1600"/>
              <a:t> for distortion coefficients and k matrix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Take image input for measurement and finds Aruco Marker in image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Use Aruco Marker as reference for measurement (must know Marker’s length)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Perform masking to find contours within image and create bounding box for each notable figure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825" y="515675"/>
            <a:ext cx="8232351" cy="4112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3"/>
          <p:cNvPicPr preferRelativeResize="0"/>
          <p:nvPr/>
        </p:nvPicPr>
        <p:blipFill rotWithShape="1">
          <a:blip r:embed="rId3">
            <a:alphaModFix/>
          </a:blip>
          <a:srcRect b="0" l="0" r="0" t="33888"/>
          <a:stretch/>
        </p:blipFill>
        <p:spPr>
          <a:xfrm>
            <a:off x="452138" y="1571625"/>
            <a:ext cx="8239724" cy="265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"/>
          <p:cNvPicPr preferRelativeResize="0"/>
          <p:nvPr/>
        </p:nvPicPr>
        <p:blipFill rotWithShape="1">
          <a:blip r:embed="rId3">
            <a:alphaModFix/>
          </a:blip>
          <a:srcRect b="0" l="0" r="10378" t="0"/>
          <a:stretch/>
        </p:blipFill>
        <p:spPr>
          <a:xfrm>
            <a:off x="622550" y="1370700"/>
            <a:ext cx="8194877" cy="240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5"/>
          <p:cNvSpPr txBox="1"/>
          <p:nvPr>
            <p:ph type="title"/>
          </p:nvPr>
        </p:nvSpPr>
        <p:spPr>
          <a:xfrm>
            <a:off x="1297500" y="4345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Basic Procedure:</a:t>
            </a:r>
            <a:endParaRPr b="1" sz="3600"/>
          </a:p>
        </p:txBody>
      </p:sp>
      <p:sp>
        <p:nvSpPr>
          <p:cNvPr id="274" name="Google Shape;274;p25"/>
          <p:cNvSpPr txBox="1"/>
          <p:nvPr>
            <p:ph idx="1" type="body"/>
          </p:nvPr>
        </p:nvSpPr>
        <p:spPr>
          <a:xfrm>
            <a:off x="1236275" y="13486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 startAt="5"/>
            </a:pPr>
            <a:r>
              <a:rPr lang="en-GB" sz="1600"/>
              <a:t>For each bounding box, find length and width of each box to find object’s dimension based on reference measurements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 startAt="5"/>
            </a:pPr>
            <a:r>
              <a:rPr lang="en-GB" sz="1600"/>
              <a:t>Create new image by cropping each bounding box 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 startAt="5"/>
            </a:pPr>
            <a:r>
              <a:rPr lang="en-GB" sz="1600"/>
              <a:t>Use  Orb Detection on crop image and compare it to list of inputted images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 startAt="5"/>
            </a:pPr>
            <a:r>
              <a:rPr lang="en-GB" sz="1600"/>
              <a:t>Image that best matches crop image is that object’s “Identity”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 startAt="5"/>
            </a:pPr>
            <a:r>
              <a:rPr lang="en-GB" sz="1600"/>
              <a:t>Write object’s identity on original image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